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13716000" cx="2438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fc04322b7_0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bfc04322b7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fc04322b7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fc04322b7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fc04322b7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bfc04322b7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fc04322b7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fc04322b7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cac07dc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1cac07dc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fc04322b7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bfc04322b7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fc04322b7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bfc04322b7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fc04322b7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bfc04322b7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fc04322b7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bfc04322b7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fc04322b7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286" name="Google Shape;286;gbfc04322b7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fc04322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bfc04322b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fc04322b7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bfc04322b7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fc04322b7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Oi? Calma, eu vim pra te explicar, eu não vim pra confundir.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 pro repl.it mostrar a confusão que seria ter um monte de variáveis.</a:t>
            </a:r>
            <a:endParaRPr/>
          </a:p>
        </p:txBody>
      </p:sp>
      <p:sp>
        <p:nvSpPr>
          <p:cNvPr id="98" name="Google Shape;98;gbfc04322b7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fc04322b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isso no repl.it</a:t>
            </a:r>
            <a:endParaRPr/>
          </a:p>
        </p:txBody>
      </p:sp>
      <p:sp>
        <p:nvSpPr>
          <p:cNvPr id="114" name="Google Shape;114;gbfc04322b7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fc04322b7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42" name="Google Shape;142;gbfc04322b7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fc04322b7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54" name="Google Shape;154;gbfc04322b7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fc04322b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bfc04322b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fc04322b7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bfc04322b7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 = 0; i &lt; 11; i++)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("Contando de 0 a 10: " + i);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(setup; condição; passo)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06" name="Google Shape;2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" name="Google Shape;208;p2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(5 &gt; 3)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("Não faça    isso. Isso é um loop infinito");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698600" y="517495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(condição)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imprima todos os elementos de um array que contém alguns números quaisquer.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calcula e imprime na tela a soma dos itens de um array.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conte de 10 até 0 (de trás pra frente mesmo).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imprima todos os múltiplos do número 3 entre 0 e 50.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Múltiplos de 3: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0, 3, 6, 9, 12...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localize e imprima na tela o maior número numa lista.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 = 0; i &lt; 11; i++)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("Contando de 0 a 10: " + i);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(setup; condição; passo)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permite executar um código em loop, enquanto determinada condição for verdadeira.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break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interrompe a execução do loop imediatamente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contiue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interrompe a execução da iteração atual, passando para a próxima iteração do loop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17203350" y="5904600"/>
            <a:ext cx="4695600" cy="1906800"/>
          </a:xfrm>
          <a:prstGeom prst="wedgeRoundRectCallout">
            <a:avLst>
              <a:gd fmla="val -56637" name="adj1"/>
              <a:gd fmla="val -22479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Também conhecidos como vetores ou listas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01" name="Google Shape;30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5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304" name="Google Shape;304;p35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5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1963650" y="4661162"/>
            <a:ext cx="204567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conjunto de dados ordenados guardados numa mesma variável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0" name="Google Shape;90;p18"/>
          <p:cNvCxnSpPr/>
          <p:nvPr/>
        </p:nvCxnSpPr>
        <p:spPr>
          <a:xfrm>
            <a:off x="8167050" y="75686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8"/>
          <p:cNvCxnSpPr/>
          <p:nvPr/>
        </p:nvCxnSpPr>
        <p:spPr>
          <a:xfrm>
            <a:off x="8167050" y="42743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" name="Google Shape;92;p1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3" name="Google Shape;9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" name="Google Shape;105;p19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097" y="765250"/>
            <a:ext cx="11101812" cy="8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050725" y="7652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140250" y="3395088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191225" y="65741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8092075" y="13076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9550750" y="6024925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0" y="5681150"/>
            <a:ext cx="24384000" cy="8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Ex: Array de nomes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6202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04667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04731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489957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3260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31706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59707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20235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644997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08764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p20"/>
          <p:cNvSpPr/>
          <p:nvPr/>
        </p:nvSpPr>
        <p:spPr>
          <a:xfrm rot="5400000">
            <a:off x="12069700" y="-3230350"/>
            <a:ext cx="937200" cy="2183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0613950" y="6033900"/>
            <a:ext cx="38487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Tamanho = 5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775675" y="8973938"/>
            <a:ext cx="19074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"José"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94892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"Maria"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162857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"Pedro"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592842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"Joana"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048147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"André"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2408050" y="12548350"/>
            <a:ext cx="1117500" cy="537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653050" y="12472150"/>
            <a:ext cx="19074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índex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47" name="Google Shape;14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Arrays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permitem o armazenamento ordenado de dados semelhantes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index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é a posição de cada item na lista, começando sempre em zero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último item da lista tem sempre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index = length - 1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.push()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adiciona um item ao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.pop()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remove um item do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.unshift()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adiciona um item ao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.shift()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remove um item do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59" name="Google Shape;15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Crie um array com 5 nomes de países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Adicione um país ao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Remova um país do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Adicione um país 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Remova um país do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último país da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segundo país da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país de índice 2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0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71" name="Google Shape;17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" name="Google Shape;173;p23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nome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nomes)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(nome);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item </a:t>
            </a: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array)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